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58" r:id="rId4"/>
    <p:sldId id="263" r:id="rId5"/>
    <p:sldId id="257" r:id="rId6"/>
    <p:sldId id="264" r:id="rId7"/>
    <p:sldId id="260" r:id="rId8"/>
    <p:sldId id="261" r:id="rId9"/>
    <p:sldId id="262"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62"/>
  </p:normalViewPr>
  <p:slideViewPr>
    <p:cSldViewPr snapToGrid="0" snapToObjects="1">
      <p:cViewPr varScale="1">
        <p:scale>
          <a:sx n="115" d="100"/>
          <a:sy n="115" d="100"/>
        </p:scale>
        <p:origin x="47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foursquare.com/developer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4DB23-09EC-E348-B29C-8CDA9310E632}"/>
              </a:ext>
            </a:extLst>
          </p:cNvPr>
          <p:cNvSpPr>
            <a:spLocks noGrp="1"/>
          </p:cNvSpPr>
          <p:nvPr>
            <p:ph type="ctrTitle"/>
          </p:nvPr>
        </p:nvSpPr>
        <p:spPr/>
        <p:txBody>
          <a:bodyPr>
            <a:normAutofit fontScale="90000"/>
          </a:bodyPr>
          <a:lstStyle/>
          <a:p>
            <a:r>
              <a:rPr lang="en-US" b="1" dirty="0"/>
              <a:t> </a:t>
            </a:r>
            <a:br>
              <a:rPr lang="en-US" dirty="0"/>
            </a:br>
            <a:r>
              <a:rPr lang="en-US" b="1" dirty="0"/>
              <a:t>Data Science Specialization</a:t>
            </a:r>
            <a:br>
              <a:rPr lang="en-US" dirty="0"/>
            </a:br>
            <a:r>
              <a:rPr lang="en-US" b="1" dirty="0"/>
              <a:t>IBM via Coursera </a:t>
            </a:r>
            <a:br>
              <a:rPr lang="en-US" dirty="0"/>
            </a:br>
            <a:endParaRPr lang="en-US" dirty="0"/>
          </a:p>
        </p:txBody>
      </p:sp>
      <p:sp>
        <p:nvSpPr>
          <p:cNvPr id="3" name="Subtitle 2">
            <a:extLst>
              <a:ext uri="{FF2B5EF4-FFF2-40B4-BE49-F238E27FC236}">
                <a16:creationId xmlns:a16="http://schemas.microsoft.com/office/drawing/2014/main" id="{20802900-2E76-854D-BE83-118F210638CD}"/>
              </a:ext>
            </a:extLst>
          </p:cNvPr>
          <p:cNvSpPr>
            <a:spLocks noGrp="1"/>
          </p:cNvSpPr>
          <p:nvPr>
            <p:ph type="subTitle" idx="1"/>
          </p:nvPr>
        </p:nvSpPr>
        <p:spPr/>
        <p:txBody>
          <a:bodyPr/>
          <a:lstStyle/>
          <a:p>
            <a:r>
              <a:rPr lang="en-US" dirty="0"/>
              <a:t>Restaurants in Jeddah city</a:t>
            </a:r>
          </a:p>
          <a:p>
            <a:r>
              <a:rPr lang="en-US" dirty="0"/>
              <a:t>By: </a:t>
            </a:r>
            <a:r>
              <a:rPr lang="en-US" dirty="0" err="1"/>
              <a:t>feddah</a:t>
            </a:r>
            <a:r>
              <a:rPr lang="en-US" dirty="0"/>
              <a:t> </a:t>
            </a:r>
            <a:r>
              <a:rPr lang="en-US" dirty="0" err="1"/>
              <a:t>alotaibi</a:t>
            </a:r>
            <a:endParaRPr lang="en-US" dirty="0"/>
          </a:p>
        </p:txBody>
      </p:sp>
    </p:spTree>
    <p:extLst>
      <p:ext uri="{BB962C8B-B14F-4D97-AF65-F5344CB8AC3E}">
        <p14:creationId xmlns:p14="http://schemas.microsoft.com/office/powerpoint/2010/main" val="3740053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66825-190C-C34B-BFE9-1CF651E91C02}"/>
              </a:ext>
            </a:extLst>
          </p:cNvPr>
          <p:cNvSpPr>
            <a:spLocks noGrp="1"/>
          </p:cNvSpPr>
          <p:nvPr>
            <p:ph type="title"/>
          </p:nvPr>
        </p:nvSpPr>
        <p:spPr/>
        <p:txBody>
          <a:bodyPr/>
          <a:lstStyle/>
          <a:p>
            <a:r>
              <a:rPr lang="en-US" dirty="0"/>
              <a:t>Intro &amp; Business Problem:</a:t>
            </a:r>
            <a:br>
              <a:rPr lang="en-US" dirty="0"/>
            </a:br>
            <a:endParaRPr lang="en-US" dirty="0"/>
          </a:p>
        </p:txBody>
      </p:sp>
      <p:sp>
        <p:nvSpPr>
          <p:cNvPr id="3" name="Content Placeholder 2">
            <a:extLst>
              <a:ext uri="{FF2B5EF4-FFF2-40B4-BE49-F238E27FC236}">
                <a16:creationId xmlns:a16="http://schemas.microsoft.com/office/drawing/2014/main" id="{7F4D4909-0F90-BF48-B484-B35959C63CF0}"/>
              </a:ext>
            </a:extLst>
          </p:cNvPr>
          <p:cNvSpPr>
            <a:spLocks noGrp="1"/>
          </p:cNvSpPr>
          <p:nvPr>
            <p:ph idx="1"/>
          </p:nvPr>
        </p:nvSpPr>
        <p:spPr/>
        <p:txBody>
          <a:bodyPr>
            <a:normAutofit fontScale="92500"/>
          </a:bodyPr>
          <a:lstStyle/>
          <a:p>
            <a:r>
              <a:rPr lang="en-US" dirty="0"/>
              <a:t>Trying to find the best restaurant to have dinner at is difficult sometimes. Especially for people who are new to the city. The aim of this project is to leverage Foursquare location data in order to help tourists find a good place to eat. This report demonstrates the process of pulling data out of Foursquare and use it group restaurants in a Jeddah, one of the main cities in Saudi Arabia. </a:t>
            </a:r>
          </a:p>
          <a:p>
            <a:r>
              <a:rPr lang="en-US" dirty="0"/>
              <a:t>Is it possible to group restaurants in Jeddah based on their similarities, can we tell which is best/average/worst? Can we help new visitors and people of Jeddah choose where to eat on a Friday night? </a:t>
            </a:r>
          </a:p>
          <a:p>
            <a:endParaRPr lang="en-US" dirty="0"/>
          </a:p>
        </p:txBody>
      </p:sp>
    </p:spTree>
    <p:extLst>
      <p:ext uri="{BB962C8B-B14F-4D97-AF65-F5344CB8AC3E}">
        <p14:creationId xmlns:p14="http://schemas.microsoft.com/office/powerpoint/2010/main" val="491848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FDBA6-02D3-AF47-B8DB-A4412BC21EB7}"/>
              </a:ext>
            </a:extLst>
          </p:cNvPr>
          <p:cNvSpPr>
            <a:spLocks noGrp="1"/>
          </p:cNvSpPr>
          <p:nvPr>
            <p:ph type="title"/>
          </p:nvPr>
        </p:nvSpPr>
        <p:spPr/>
        <p:txBody>
          <a:bodyPr/>
          <a:lstStyle/>
          <a:p>
            <a:r>
              <a:rPr lang="en-US" dirty="0"/>
              <a:t>Data acquisition</a:t>
            </a:r>
            <a:br>
              <a:rPr lang="en-US" dirty="0"/>
            </a:br>
            <a:endParaRPr lang="en-US" dirty="0"/>
          </a:p>
        </p:txBody>
      </p:sp>
      <p:sp>
        <p:nvSpPr>
          <p:cNvPr id="3" name="Content Placeholder 2">
            <a:extLst>
              <a:ext uri="{FF2B5EF4-FFF2-40B4-BE49-F238E27FC236}">
                <a16:creationId xmlns:a16="http://schemas.microsoft.com/office/drawing/2014/main" id="{D2118B4A-6DC7-404E-A6F3-2463617B1E6D}"/>
              </a:ext>
            </a:extLst>
          </p:cNvPr>
          <p:cNvSpPr>
            <a:spLocks noGrp="1"/>
          </p:cNvSpPr>
          <p:nvPr>
            <p:ph idx="1"/>
          </p:nvPr>
        </p:nvSpPr>
        <p:spPr/>
        <p:txBody>
          <a:bodyPr/>
          <a:lstStyle/>
          <a:p>
            <a:r>
              <a:rPr lang="en-US" dirty="0"/>
              <a:t>In order to accomplish this project data has to be extracted from Foursquare API.</a:t>
            </a:r>
          </a:p>
          <a:p>
            <a:r>
              <a:rPr lang="en-US" dirty="0"/>
              <a:t>Data about Jeddah city include (venue name, venue ID, venue location, venue category and number of likes) </a:t>
            </a:r>
          </a:p>
          <a:p>
            <a:endParaRPr lang="en-US" dirty="0"/>
          </a:p>
        </p:txBody>
      </p:sp>
    </p:spTree>
    <p:extLst>
      <p:ext uri="{BB962C8B-B14F-4D97-AF65-F5344CB8AC3E}">
        <p14:creationId xmlns:p14="http://schemas.microsoft.com/office/powerpoint/2010/main" val="3845549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6D442-F32C-A243-B54A-58B57A5DC055}"/>
              </a:ext>
            </a:extLst>
          </p:cNvPr>
          <p:cNvSpPr>
            <a:spLocks noGrp="1"/>
          </p:cNvSpPr>
          <p:nvPr>
            <p:ph type="title"/>
          </p:nvPr>
        </p:nvSpPr>
        <p:spPr/>
        <p:txBody>
          <a:bodyPr/>
          <a:lstStyle/>
          <a:p>
            <a:r>
              <a:rPr lang="en-US" dirty="0"/>
              <a:t>Data Preparation  </a:t>
            </a:r>
          </a:p>
        </p:txBody>
      </p:sp>
      <p:pic>
        <p:nvPicPr>
          <p:cNvPr id="4" name="Content Placeholder 3" descr="A screenshot of a social media post&#10;&#10;Description automatically generated">
            <a:extLst>
              <a:ext uri="{FF2B5EF4-FFF2-40B4-BE49-F238E27FC236}">
                <a16:creationId xmlns:a16="http://schemas.microsoft.com/office/drawing/2014/main" id="{F1B4276C-83B7-D841-8299-A96470E7419D}"/>
              </a:ext>
            </a:extLst>
          </p:cNvPr>
          <p:cNvPicPr>
            <a:picLocks noGrp="1"/>
          </p:cNvPicPr>
          <p:nvPr>
            <p:ph idx="1"/>
          </p:nvPr>
        </p:nvPicPr>
        <p:blipFill rotWithShape="1">
          <a:blip r:embed="rId2"/>
          <a:srcRect l="2964"/>
          <a:stretch/>
        </p:blipFill>
        <p:spPr>
          <a:xfrm>
            <a:off x="6243638" y="2521446"/>
            <a:ext cx="4884912" cy="3872532"/>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41682AC2-DB28-5448-AE6A-315ABECABC49}"/>
              </a:ext>
            </a:extLst>
          </p:cNvPr>
          <p:cNvPicPr/>
          <p:nvPr/>
        </p:nvPicPr>
        <p:blipFill>
          <a:blip r:embed="rId3"/>
          <a:stretch>
            <a:fillRect/>
          </a:stretch>
        </p:blipFill>
        <p:spPr>
          <a:xfrm>
            <a:off x="643889" y="3429000"/>
            <a:ext cx="4989195" cy="1793240"/>
          </a:xfrm>
          <a:prstGeom prst="rect">
            <a:avLst/>
          </a:prstGeom>
        </p:spPr>
      </p:pic>
    </p:spTree>
    <p:extLst>
      <p:ext uri="{BB962C8B-B14F-4D97-AF65-F5344CB8AC3E}">
        <p14:creationId xmlns:p14="http://schemas.microsoft.com/office/powerpoint/2010/main" val="1533885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F9841-23C8-EC4B-872A-4D2F46A936AC}"/>
              </a:ext>
            </a:extLst>
          </p:cNvPr>
          <p:cNvSpPr>
            <a:spLocks noGrp="1"/>
          </p:cNvSpPr>
          <p:nvPr>
            <p:ph type="title"/>
          </p:nvPr>
        </p:nvSpPr>
        <p:spPr>
          <a:xfrm>
            <a:off x="1141412" y="327514"/>
            <a:ext cx="9905998" cy="1478570"/>
          </a:xfrm>
        </p:spPr>
        <p:txBody>
          <a:bodyPr/>
          <a:lstStyle/>
          <a:p>
            <a:r>
              <a:rPr lang="en-US" dirty="0"/>
              <a:t>Methodology </a:t>
            </a:r>
          </a:p>
        </p:txBody>
      </p:sp>
      <p:sp>
        <p:nvSpPr>
          <p:cNvPr id="3" name="Content Placeholder 2">
            <a:extLst>
              <a:ext uri="{FF2B5EF4-FFF2-40B4-BE49-F238E27FC236}">
                <a16:creationId xmlns:a16="http://schemas.microsoft.com/office/drawing/2014/main" id="{67844494-6499-B44A-B39C-FA3673240B15}"/>
              </a:ext>
            </a:extLst>
          </p:cNvPr>
          <p:cNvSpPr>
            <a:spLocks noGrp="1"/>
          </p:cNvSpPr>
          <p:nvPr>
            <p:ph idx="1"/>
          </p:nvPr>
        </p:nvSpPr>
        <p:spPr/>
        <p:txBody>
          <a:bodyPr>
            <a:normAutofit fontScale="92500" lnSpcReduction="10000"/>
          </a:bodyPr>
          <a:lstStyle/>
          <a:p>
            <a:r>
              <a:rPr lang="en-US" dirty="0"/>
              <a:t>The data required is the geolocator latitude and longitude for Jeddah City as well as venues and their information such as name, id, location, category, and. # of likes.</a:t>
            </a:r>
          </a:p>
          <a:p>
            <a:r>
              <a:rPr lang="en-US" dirty="0"/>
              <a:t>So, to get that, an application using </a:t>
            </a:r>
            <a:r>
              <a:rPr lang="en-US" u="sng" dirty="0">
                <a:hlinkClick r:id="rId2"/>
              </a:rPr>
              <a:t>https://foursquare.com/developers/</a:t>
            </a:r>
            <a:r>
              <a:rPr lang="en-US" dirty="0"/>
              <a:t> was created to access data.</a:t>
            </a:r>
          </a:p>
          <a:p>
            <a:r>
              <a:rPr lang="en-US" dirty="0"/>
              <a:t>K-means clustering algorithm used to group places (restaurants and cafes) to 4 and 5 clusters. To help people looking for a place to get food easily. What kind of restaurant and what did people say about it using number of likes. Since the number of likes says a lot about how good the place is. </a:t>
            </a:r>
          </a:p>
          <a:p>
            <a:endParaRPr lang="en-US" dirty="0"/>
          </a:p>
        </p:txBody>
      </p:sp>
    </p:spTree>
    <p:extLst>
      <p:ext uri="{BB962C8B-B14F-4D97-AF65-F5344CB8AC3E}">
        <p14:creationId xmlns:p14="http://schemas.microsoft.com/office/powerpoint/2010/main" val="4156950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FFA1B-DA0F-9D45-AA49-3A703AEE7583}"/>
              </a:ext>
            </a:extLst>
          </p:cNvPr>
          <p:cNvSpPr>
            <a:spLocks noGrp="1"/>
          </p:cNvSpPr>
          <p:nvPr>
            <p:ph type="title"/>
          </p:nvPr>
        </p:nvSpPr>
        <p:spPr/>
        <p:txBody>
          <a:bodyPr/>
          <a:lstStyle/>
          <a:p>
            <a:r>
              <a:rPr lang="en-US" dirty="0"/>
              <a:t>Result </a:t>
            </a:r>
          </a:p>
        </p:txBody>
      </p:sp>
      <p:sp>
        <p:nvSpPr>
          <p:cNvPr id="3" name="Content Placeholder 2">
            <a:extLst>
              <a:ext uri="{FF2B5EF4-FFF2-40B4-BE49-F238E27FC236}">
                <a16:creationId xmlns:a16="http://schemas.microsoft.com/office/drawing/2014/main" id="{AC125CE1-E570-FC41-B3B4-361CB11A3F2D}"/>
              </a:ext>
            </a:extLst>
          </p:cNvPr>
          <p:cNvSpPr>
            <a:spLocks noGrp="1"/>
          </p:cNvSpPr>
          <p:nvPr>
            <p:ph idx="1"/>
          </p:nvPr>
        </p:nvSpPr>
        <p:spPr/>
        <p:txBody>
          <a:bodyPr>
            <a:normAutofit fontScale="77500" lnSpcReduction="20000"/>
          </a:bodyPr>
          <a:lstStyle/>
          <a:p>
            <a:r>
              <a:rPr lang="en-US" dirty="0"/>
              <a:t>Cluster 1:  Most of the places are Middle Eastern and American restaurants and their rate is average average. </a:t>
            </a:r>
          </a:p>
          <a:p>
            <a:r>
              <a:rPr lang="en-US" dirty="0"/>
              <a:t>Cluster 2: Most of the places are Middle Eastern restaurants their rate is below average and poor. </a:t>
            </a:r>
          </a:p>
          <a:p>
            <a:r>
              <a:rPr lang="en-US" dirty="0"/>
              <a:t>Cluster 3: Most of the places are café and Italian restaurants their rate is below average and poor</a:t>
            </a:r>
          </a:p>
          <a:p>
            <a:r>
              <a:rPr lang="en-US" dirty="0"/>
              <a:t>Cluster 4: Let’s call this cluster the golden one, since it has great food and mostly Middle Eastern restaurants. </a:t>
            </a:r>
          </a:p>
          <a:p>
            <a:r>
              <a:rPr lang="en-US" dirty="0"/>
              <a:t>Cluster 5: This cluster contains American restaurants that aren’t good nor bad but below average </a:t>
            </a:r>
          </a:p>
          <a:p>
            <a:endParaRPr lang="en-US" dirty="0"/>
          </a:p>
        </p:txBody>
      </p:sp>
    </p:spTree>
    <p:extLst>
      <p:ext uri="{BB962C8B-B14F-4D97-AF65-F5344CB8AC3E}">
        <p14:creationId xmlns:p14="http://schemas.microsoft.com/office/powerpoint/2010/main" val="3341604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5FCDF-9AA4-0749-86F3-944CA93F0147}"/>
              </a:ext>
            </a:extLst>
          </p:cNvPr>
          <p:cNvSpPr>
            <a:spLocks noGrp="1"/>
          </p:cNvSpPr>
          <p:nvPr>
            <p:ph type="title"/>
          </p:nvPr>
        </p:nvSpPr>
        <p:spPr/>
        <p:txBody>
          <a:bodyPr/>
          <a:lstStyle/>
          <a:p>
            <a:r>
              <a:rPr lang="en-US" dirty="0"/>
              <a:t>Result</a:t>
            </a:r>
          </a:p>
        </p:txBody>
      </p:sp>
      <p:pic>
        <p:nvPicPr>
          <p:cNvPr id="4" name="Content Placeholder 3">
            <a:extLst>
              <a:ext uri="{FF2B5EF4-FFF2-40B4-BE49-F238E27FC236}">
                <a16:creationId xmlns:a16="http://schemas.microsoft.com/office/drawing/2014/main" id="{14A69F7C-010A-6242-B8C3-5277A63BE8F5}"/>
              </a:ext>
            </a:extLst>
          </p:cNvPr>
          <p:cNvPicPr>
            <a:picLocks noGrp="1"/>
          </p:cNvPicPr>
          <p:nvPr>
            <p:ph idx="1"/>
          </p:nvPr>
        </p:nvPicPr>
        <p:blipFill>
          <a:blip r:embed="rId2"/>
          <a:stretch>
            <a:fillRect/>
          </a:stretch>
        </p:blipFill>
        <p:spPr>
          <a:xfrm>
            <a:off x="2310232" y="1848043"/>
            <a:ext cx="7112548" cy="4073253"/>
          </a:xfrm>
          <a:prstGeom prst="rect">
            <a:avLst/>
          </a:prstGeom>
        </p:spPr>
      </p:pic>
    </p:spTree>
    <p:extLst>
      <p:ext uri="{BB962C8B-B14F-4D97-AF65-F5344CB8AC3E}">
        <p14:creationId xmlns:p14="http://schemas.microsoft.com/office/powerpoint/2010/main" val="4073125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0B200-6ACF-B84A-A5B7-7E4C2FBB7958}"/>
              </a:ext>
            </a:extLst>
          </p:cNvPr>
          <p:cNvSpPr>
            <a:spLocks noGrp="1"/>
          </p:cNvSpPr>
          <p:nvPr>
            <p:ph type="title"/>
          </p:nvPr>
        </p:nvSpPr>
        <p:spPr/>
        <p:txBody>
          <a:bodyPr/>
          <a:lstStyle/>
          <a:p>
            <a:r>
              <a:rPr lang="en-US" dirty="0"/>
              <a:t>Discussion </a:t>
            </a:r>
          </a:p>
        </p:txBody>
      </p:sp>
      <p:sp>
        <p:nvSpPr>
          <p:cNvPr id="3" name="Content Placeholder 2">
            <a:extLst>
              <a:ext uri="{FF2B5EF4-FFF2-40B4-BE49-F238E27FC236}">
                <a16:creationId xmlns:a16="http://schemas.microsoft.com/office/drawing/2014/main" id="{DBEF1136-9C32-424D-9426-656D81283579}"/>
              </a:ext>
            </a:extLst>
          </p:cNvPr>
          <p:cNvSpPr>
            <a:spLocks noGrp="1"/>
          </p:cNvSpPr>
          <p:nvPr>
            <p:ph idx="1"/>
          </p:nvPr>
        </p:nvSpPr>
        <p:spPr>
          <a:xfrm>
            <a:off x="1141412" y="1949450"/>
            <a:ext cx="9905999" cy="3541714"/>
          </a:xfrm>
        </p:spPr>
        <p:txBody>
          <a:bodyPr/>
          <a:lstStyle/>
          <a:p>
            <a:r>
              <a:rPr lang="en-US" dirty="0"/>
              <a:t>Based on the clusters resulted from this project. If a friend asked me for a place to eat dinner at, I would very much recommend AL-ZAWAQA or </a:t>
            </a:r>
            <a:r>
              <a:rPr lang="en-US" dirty="0" err="1"/>
              <a:t>ElBiet</a:t>
            </a:r>
            <a:r>
              <a:rPr lang="en-US" dirty="0"/>
              <a:t> </a:t>
            </a:r>
            <a:r>
              <a:rPr lang="en-US" dirty="0" err="1"/>
              <a:t>ElHalbi</a:t>
            </a:r>
            <a:r>
              <a:rPr lang="en-US" dirty="0"/>
              <a:t> if they in the mood for Middle Eastern food. However, if they’re looking for a café, Barnies would be a great place. </a:t>
            </a:r>
          </a:p>
          <a:p>
            <a:r>
              <a:rPr lang="en-US" dirty="0"/>
              <a:t>In addition, I will make sure that they never have Italian food here in Jeddah because it tastes so bad. For American food people of Jeddah agree that McDonalds is better than KFC. </a:t>
            </a:r>
          </a:p>
          <a:p>
            <a:endParaRPr lang="en-US" dirty="0"/>
          </a:p>
        </p:txBody>
      </p:sp>
    </p:spTree>
    <p:extLst>
      <p:ext uri="{BB962C8B-B14F-4D97-AF65-F5344CB8AC3E}">
        <p14:creationId xmlns:p14="http://schemas.microsoft.com/office/powerpoint/2010/main" val="1989619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855EE-D7F1-0646-9F1E-2A4938619C80}"/>
              </a:ext>
            </a:extLst>
          </p:cNvPr>
          <p:cNvSpPr>
            <a:spLocks noGrp="1"/>
          </p:cNvSpPr>
          <p:nvPr>
            <p:ph type="title"/>
          </p:nvPr>
        </p:nvSpPr>
        <p:spPr/>
        <p:txBody>
          <a:bodyPr/>
          <a:lstStyle/>
          <a:p>
            <a:r>
              <a:rPr lang="en-US" dirty="0"/>
              <a:t>Conclusion </a:t>
            </a:r>
          </a:p>
        </p:txBody>
      </p:sp>
      <p:sp>
        <p:nvSpPr>
          <p:cNvPr id="3" name="Content Placeholder 2">
            <a:extLst>
              <a:ext uri="{FF2B5EF4-FFF2-40B4-BE49-F238E27FC236}">
                <a16:creationId xmlns:a16="http://schemas.microsoft.com/office/drawing/2014/main" id="{A5653056-197A-6842-97CC-4B2D47F6AC88}"/>
              </a:ext>
            </a:extLst>
          </p:cNvPr>
          <p:cNvSpPr>
            <a:spLocks noGrp="1"/>
          </p:cNvSpPr>
          <p:nvPr>
            <p:ph idx="1"/>
          </p:nvPr>
        </p:nvSpPr>
        <p:spPr/>
        <p:txBody>
          <a:bodyPr/>
          <a:lstStyle/>
          <a:p>
            <a:r>
              <a:rPr lang="en-US" dirty="0"/>
              <a:t>To conclude, data regarding places in Jeddah were extracted. A clustering algorithm was built to show five different groups that classify Jeddah’s restaurants based on the number of likes and feedback from Foursquare. </a:t>
            </a:r>
          </a:p>
          <a:p>
            <a:endParaRPr lang="en-US" dirty="0"/>
          </a:p>
        </p:txBody>
      </p:sp>
    </p:spTree>
    <p:extLst>
      <p:ext uri="{BB962C8B-B14F-4D97-AF65-F5344CB8AC3E}">
        <p14:creationId xmlns:p14="http://schemas.microsoft.com/office/powerpoint/2010/main" val="25550176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11</TotalTime>
  <Words>456</Words>
  <Application>Microsoft Macintosh PowerPoint</Application>
  <PresentationFormat>Widescreen</PresentationFormat>
  <Paragraphs>26</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Tw Cen MT</vt:lpstr>
      <vt:lpstr>Circuit</vt:lpstr>
      <vt:lpstr>  Data Science Specialization IBM via Coursera  </vt:lpstr>
      <vt:lpstr>Intro &amp; Business Problem: </vt:lpstr>
      <vt:lpstr>Data acquisition </vt:lpstr>
      <vt:lpstr>Data Preparation  </vt:lpstr>
      <vt:lpstr>Methodology </vt:lpstr>
      <vt:lpstr>Result </vt:lpstr>
      <vt:lpstr>Result</vt:lpstr>
      <vt:lpstr>Discussion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Data Science Specialization IBM via Coursera  </dc:title>
  <dc:creator>fdalthaqeel@gmail.com</dc:creator>
  <cp:lastModifiedBy>fdalthaqeel@gmail.com</cp:lastModifiedBy>
  <cp:revision>2</cp:revision>
  <dcterms:created xsi:type="dcterms:W3CDTF">2019-07-19T21:48:27Z</dcterms:created>
  <dcterms:modified xsi:type="dcterms:W3CDTF">2019-07-19T22:00:11Z</dcterms:modified>
</cp:coreProperties>
</file>

<file path=docProps/thumbnail.jpeg>
</file>